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/>
    <p:restoredTop sz="77983"/>
  </p:normalViewPr>
  <p:slideViewPr>
    <p:cSldViewPr snapToGrid="0" snapToObjects="1">
      <p:cViewPr varScale="1">
        <p:scale>
          <a:sx n="56" d="100"/>
          <a:sy n="56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pPr lvl="1"/>
            <a:r>
              <a:rPr lang="en-US" sz="2800" dirty="0"/>
              <a:t>First click on Save a permanent copy</a:t>
            </a:r>
            <a:endParaRPr lang="en-US" sz="2800" dirty="0">
              <a:hlinkClick r:id="rId3"/>
            </a:endParaRP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</a:t>
            </a:r>
            <a:r>
              <a:rPr lang="en-US" dirty="0" err="1"/>
              <a:t>Basic_Command.Rmd</a:t>
            </a:r>
            <a:r>
              <a:rPr lang="en-US" dirty="0"/>
              <a:t>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10342</TotalTime>
  <Words>2157</Words>
  <Application>Microsoft Office PowerPoint</Application>
  <PresentationFormat>Widescreen</PresentationFormat>
  <Paragraphs>346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Lumian, Danny (NIH/OD) [C]</cp:lastModifiedBy>
  <cp:revision>44</cp:revision>
  <dcterms:created xsi:type="dcterms:W3CDTF">2022-08-24T14:58:18Z</dcterms:created>
  <dcterms:modified xsi:type="dcterms:W3CDTF">2022-09-08T15:01:40Z</dcterms:modified>
</cp:coreProperties>
</file>